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85EDB5-6626-4CFB-9812-CE298F04E7CC}" type="datetimeFigureOut">
              <a:rPr lang="en-US" smtClean="0"/>
              <a:pPr/>
              <a:t>4/14/2012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7018FE-5D10-4DE1-8492-C9F51936F0E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018FE-5D10-4DE1-8492-C9F51936F0E5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A63BC-A5E1-4DF0-A36D-4BF4CBBA8B70}" type="datetimeFigureOut">
              <a:rPr lang="en-US" smtClean="0"/>
              <a:pPr/>
              <a:t>4/14/2012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53B76-2581-4845-8E16-B71363D09F9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A63BC-A5E1-4DF0-A36D-4BF4CBBA8B70}" type="datetimeFigureOut">
              <a:rPr lang="en-US" smtClean="0"/>
              <a:pPr/>
              <a:t>4/14/2012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53B76-2581-4845-8E16-B71363D09F9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A63BC-A5E1-4DF0-A36D-4BF4CBBA8B70}" type="datetimeFigureOut">
              <a:rPr lang="en-US" smtClean="0"/>
              <a:pPr/>
              <a:t>4/14/2012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53B76-2581-4845-8E16-B71363D09F9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A63BC-A5E1-4DF0-A36D-4BF4CBBA8B70}" type="datetimeFigureOut">
              <a:rPr lang="en-US" smtClean="0"/>
              <a:pPr/>
              <a:t>4/14/2012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53B76-2581-4845-8E16-B71363D09F9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A63BC-A5E1-4DF0-A36D-4BF4CBBA8B70}" type="datetimeFigureOut">
              <a:rPr lang="en-US" smtClean="0"/>
              <a:pPr/>
              <a:t>4/14/2012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53B76-2581-4845-8E16-B71363D09F9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A63BC-A5E1-4DF0-A36D-4BF4CBBA8B70}" type="datetimeFigureOut">
              <a:rPr lang="en-US" smtClean="0"/>
              <a:pPr/>
              <a:t>4/14/2012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53B76-2581-4845-8E16-B71363D09F9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A63BC-A5E1-4DF0-A36D-4BF4CBBA8B70}" type="datetimeFigureOut">
              <a:rPr lang="en-US" smtClean="0"/>
              <a:pPr/>
              <a:t>4/14/2012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53B76-2581-4845-8E16-B71363D09F9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A63BC-A5E1-4DF0-A36D-4BF4CBBA8B70}" type="datetimeFigureOut">
              <a:rPr lang="en-US" smtClean="0"/>
              <a:pPr/>
              <a:t>4/14/2012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53B76-2581-4845-8E16-B71363D09F9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A63BC-A5E1-4DF0-A36D-4BF4CBBA8B70}" type="datetimeFigureOut">
              <a:rPr lang="en-US" smtClean="0"/>
              <a:pPr/>
              <a:t>4/14/2012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53B76-2581-4845-8E16-B71363D09F9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A63BC-A5E1-4DF0-A36D-4BF4CBBA8B70}" type="datetimeFigureOut">
              <a:rPr lang="en-US" smtClean="0"/>
              <a:pPr/>
              <a:t>4/14/2012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53B76-2581-4845-8E16-B71363D09F9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A63BC-A5E1-4DF0-A36D-4BF4CBBA8B70}" type="datetimeFigureOut">
              <a:rPr lang="en-US" smtClean="0"/>
              <a:pPr/>
              <a:t>4/14/2012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53B76-2581-4845-8E16-B71363D09F9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A63BC-A5E1-4DF0-A36D-4BF4CBBA8B70}" type="datetimeFigureOut">
              <a:rPr lang="en-US" smtClean="0"/>
              <a:pPr/>
              <a:t>4/14/2012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53B76-2581-4845-8E16-B71363D09F9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286388"/>
            <a:ext cx="9144000" cy="1428760"/>
          </a:xfrm>
        </p:spPr>
        <p:txBody>
          <a:bodyPr>
            <a:normAutofit/>
          </a:bodyPr>
          <a:lstStyle/>
          <a:p>
            <a:pPr algn="l"/>
            <a:r>
              <a:rPr lang="en-GB" sz="1200" b="1" dirty="0" smtClean="0">
                <a:solidFill>
                  <a:schemeClr val="tx1"/>
                </a:solidFill>
              </a:rPr>
              <a:t>                                    </a:t>
            </a:r>
            <a:r>
              <a:rPr lang="en-GB" sz="1200" b="1" dirty="0" err="1" smtClean="0">
                <a:solidFill>
                  <a:schemeClr val="tx1"/>
                </a:solidFill>
              </a:rPr>
              <a:t>Ivor</a:t>
            </a:r>
            <a:r>
              <a:rPr lang="en-GB" sz="1200" b="1" dirty="0" smtClean="0">
                <a:solidFill>
                  <a:schemeClr val="tx1"/>
                </a:solidFill>
              </a:rPr>
              <a:t> Braggins   Keith </a:t>
            </a:r>
            <a:r>
              <a:rPr lang="en-GB" sz="1200" b="1" dirty="0" err="1" smtClean="0">
                <a:solidFill>
                  <a:schemeClr val="tx1"/>
                </a:solidFill>
              </a:rPr>
              <a:t>Sandham</a:t>
            </a:r>
            <a:r>
              <a:rPr lang="en-GB" sz="1200" b="1" dirty="0" smtClean="0">
                <a:solidFill>
                  <a:schemeClr val="tx1"/>
                </a:solidFill>
              </a:rPr>
              <a:t>   Robert Coleman   Vic King   Norman </a:t>
            </a:r>
            <a:r>
              <a:rPr lang="en-GB" sz="1200" b="1" dirty="0" err="1" smtClean="0">
                <a:solidFill>
                  <a:schemeClr val="tx1"/>
                </a:solidFill>
              </a:rPr>
              <a:t>Blencowe</a:t>
            </a:r>
            <a:r>
              <a:rPr lang="en-GB" sz="1200" b="1" dirty="0" smtClean="0">
                <a:solidFill>
                  <a:schemeClr val="tx1"/>
                </a:solidFill>
              </a:rPr>
              <a:t>   </a:t>
            </a:r>
            <a:r>
              <a:rPr lang="en-GB" sz="1200" b="1" dirty="0" err="1" smtClean="0">
                <a:solidFill>
                  <a:schemeClr val="tx1"/>
                </a:solidFill>
              </a:rPr>
              <a:t>Malc</a:t>
            </a:r>
            <a:r>
              <a:rPr lang="en-GB" sz="1200" b="1" dirty="0" smtClean="0">
                <a:solidFill>
                  <a:schemeClr val="tx1"/>
                </a:solidFill>
              </a:rPr>
              <a:t> </a:t>
            </a:r>
            <a:r>
              <a:rPr lang="en-GB" sz="1200" b="1" dirty="0" err="1" smtClean="0">
                <a:solidFill>
                  <a:schemeClr val="tx1"/>
                </a:solidFill>
              </a:rPr>
              <a:t>Timms</a:t>
            </a:r>
            <a:r>
              <a:rPr lang="en-GB" sz="1200" b="1" dirty="0" smtClean="0">
                <a:solidFill>
                  <a:schemeClr val="tx1"/>
                </a:solidFill>
              </a:rPr>
              <a:t>   John Goodman</a:t>
            </a:r>
          </a:p>
          <a:p>
            <a:pPr algn="l"/>
            <a:r>
              <a:rPr lang="en-GB" sz="1200" b="1" dirty="0">
                <a:solidFill>
                  <a:schemeClr val="tx1"/>
                </a:solidFill>
              </a:rPr>
              <a:t>	</a:t>
            </a:r>
            <a:r>
              <a:rPr lang="en-GB" sz="1200" b="1" smtClean="0">
                <a:solidFill>
                  <a:schemeClr val="tx1"/>
                </a:solidFill>
              </a:rPr>
              <a:t>                      </a:t>
            </a:r>
            <a:r>
              <a:rPr lang="en-GB" sz="1200" b="1" dirty="0" smtClean="0">
                <a:solidFill>
                  <a:schemeClr val="tx1"/>
                </a:solidFill>
              </a:rPr>
              <a:t>Peter </a:t>
            </a:r>
            <a:r>
              <a:rPr lang="en-GB" sz="1200" b="1" smtClean="0">
                <a:solidFill>
                  <a:schemeClr val="tx1"/>
                </a:solidFill>
              </a:rPr>
              <a:t>Bray        </a:t>
            </a:r>
            <a:r>
              <a:rPr lang="en-GB" sz="1200" b="1" dirty="0" smtClean="0">
                <a:solidFill>
                  <a:schemeClr val="tx1"/>
                </a:solidFill>
              </a:rPr>
              <a:t>Michael </a:t>
            </a:r>
            <a:r>
              <a:rPr lang="en-GB" sz="1200" b="1" smtClean="0">
                <a:solidFill>
                  <a:schemeClr val="tx1"/>
                </a:solidFill>
              </a:rPr>
              <a:t>Watts     </a:t>
            </a:r>
            <a:r>
              <a:rPr lang="en-GB" sz="1200" b="1" dirty="0" smtClean="0">
                <a:solidFill>
                  <a:schemeClr val="tx1"/>
                </a:solidFill>
              </a:rPr>
              <a:t>Paul </a:t>
            </a:r>
            <a:r>
              <a:rPr lang="en-GB" sz="1200" b="1" smtClean="0">
                <a:solidFill>
                  <a:schemeClr val="tx1"/>
                </a:solidFill>
              </a:rPr>
              <a:t>Wilkins     </a:t>
            </a:r>
            <a:r>
              <a:rPr lang="en-GB" sz="1200" b="1" dirty="0" smtClean="0">
                <a:solidFill>
                  <a:schemeClr val="tx1"/>
                </a:solidFill>
              </a:rPr>
              <a:t>Mike </a:t>
            </a:r>
            <a:r>
              <a:rPr lang="en-GB" sz="1200" b="1" smtClean="0">
                <a:solidFill>
                  <a:schemeClr val="tx1"/>
                </a:solidFill>
              </a:rPr>
              <a:t>Dale        Derek Wyatt</a:t>
            </a:r>
            <a:endParaRPr lang="en-GB" sz="1200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tich\Desktop\MCFC\MCFC Photos\Photos 1960s\1968-69 Season\ima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0"/>
            <a:ext cx="7243738" cy="5143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16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tich</dc:creator>
  <cp:lastModifiedBy>martin57</cp:lastModifiedBy>
  <cp:revision>4</cp:revision>
  <dcterms:created xsi:type="dcterms:W3CDTF">2010-09-07T16:04:26Z</dcterms:created>
  <dcterms:modified xsi:type="dcterms:W3CDTF">2012-04-14T16:33:54Z</dcterms:modified>
</cp:coreProperties>
</file>